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40C8-A252-7032-113B-5DA6A8B71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8DA96-090B-BE38-F75A-C4C7FDF84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8FDAB-CB8F-C4DA-00F3-5594DD2D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635E5-1C7B-70D1-0053-20F21338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A85AE-FCDF-3B6F-DA82-691EF8AE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4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2175-FEED-E722-7182-B2722355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C34C9-2F43-E378-B437-147E72D5A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8F514-CEB8-93C0-4D99-F1071BD0F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B1A5D-F68C-AC26-971D-ECB59BE8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81566-177A-B7A3-844D-C194BFB2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6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A2074-C1EC-7738-A685-154C9A403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1CBDF-0F7F-FA24-BB5F-335645027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1657C-9135-1231-8A6C-11FB0D42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691D7-8EAE-3AD2-4427-DE5935D3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1F2CB-DFBB-F0E6-FCEA-AE47BD1C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8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2C85-E816-AD04-7636-317924A1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73B80-4C45-7BA7-A168-3725CE816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CEE4-8B46-47C5-4585-4FAFEF6E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C373-5962-7583-F2F8-AB5F2067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C7D56-ABBE-8708-F89E-7B59E0DC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5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B6EE-21C2-3DB5-816B-6E75FCFF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EB316-3842-E385-1A15-5A117A54F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47098-0B94-C365-06CB-C5D4234D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3EF98-F683-40CD-A336-5AADA9E3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4593-A7C1-8591-A5A2-5CC10DBD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D669-6DA6-6F5D-B468-5B86520F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D7E66-89FE-F30C-97FB-7EA8EA740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9642B-E58B-E1D3-8AC8-DE5AD6C31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FDF80-12DB-7C11-A207-4F36738B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BCF4-4683-67BE-093D-4C82048B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172E0-71B2-8E1B-E6A4-281B015B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1DA9-AD46-BCF9-1B66-D11CFA262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86CFE-27BA-D410-EAFC-01A24DFA4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6820-AC29-6584-A7BE-756731BB3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98F66-62F4-4232-EA81-3CF6F3626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E4DB8-B8EF-7BCB-BD7D-CC87E8707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BD04B-789C-306A-960C-B13F1799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BB5F94-E31B-5386-F36D-24ACEF8F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DB709-0F13-D66E-D555-3C232AFF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11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3DBA-7989-F463-F4DB-32F62861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6A012-C7FC-2418-9AF2-FFD02388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4BB08-100D-A157-7617-2E388D68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3CCEC-6000-FC17-A3C2-267F4B8E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4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BD598-E072-DD13-F941-0520B7CD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AFEC4-E776-058A-D11A-3A418810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B921F-F400-BFEE-B328-8AF00F51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9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D89E-5776-6F88-25F3-96F64AAF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3EDB-CB60-E54A-6133-7758274F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46B95-A375-3351-ADFA-FFF465713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1CB96-3F27-8BA3-C7C5-273B8C46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5070A-F9D7-1352-64E3-F1614969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1C8E1-BC7F-ADB6-1928-60B64A7F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45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1047-ED95-3174-AB44-3726F414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312B96-91B8-01DF-7152-1AEB94723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3164D-C7B9-A9E1-B6C8-A9E2C63CA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CC7A9-C10C-9848-D8F3-C0F3AD5AA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4FADA-5C7F-B4B8-68EF-E40C7B71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31A6A-4B6F-5576-4889-0CC89F6E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9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EB9AA-959C-8E56-7F84-808EA2FE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51EB9-4BB5-47FE-1CE7-FC093C6CE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2CDD1-3FBD-30A6-BDD9-2E250AFB7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18081-117B-4D7D-8978-70391D235F0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8FDCD-D496-8F54-F413-01E2A2C50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F3877-A48A-2CE0-232B-287A0E3C7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165FA-AEFC-4839-B88D-4584598DE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61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F8B77-4DE1-830C-4111-7FE94000AA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r-DZ" dirty="0">
                <a:latin typeface="Alama" panose="00000500000000000000" pitchFamily="50" charset="-78"/>
                <a:cs typeface="Alama" panose="00000500000000000000" pitchFamily="50" charset="-78"/>
              </a:rPr>
              <a:t>بسم الله الرحمن الرحيم</a:t>
            </a:r>
            <a:endParaRPr lang="en-US" dirty="0">
              <a:latin typeface="Alama" panose="00000500000000000000" pitchFamily="50" charset="-78"/>
              <a:cs typeface="Alama" panose="00000500000000000000" pitchFamily="50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0DA3C-0F54-C5E6-5C19-481B0F42E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/>
          <a:lstStyle/>
          <a:p>
            <a:r>
              <a:rPr lang="ar-DZ" b="0" i="0" dirty="0">
                <a:effectLst/>
                <a:latin typeface="arial" panose="020B0604020202020204" pitchFamily="34" charset="0"/>
              </a:rPr>
              <a:t>الصلاة والسلام على أشرف الأنبياء والمرسلين، سيدنا ونبينا محمد وعلى آله وصحبه أجمعين.</a:t>
            </a:r>
          </a:p>
          <a:p>
            <a:r>
              <a:rPr lang="ar-DZ" b="0" i="0" dirty="0">
                <a:effectLst/>
                <a:latin typeface="arial" panose="020B0604020202020204" pitchFamily="34" charset="0"/>
              </a:rPr>
              <a:t> و بعد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1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75">
            <a:extLst>
              <a:ext uri="{FF2B5EF4-FFF2-40B4-BE49-F238E27FC236}">
                <a16:creationId xmlns:a16="http://schemas.microsoft.com/office/drawing/2014/main" id="{F74E3F53-DDD7-D350-8815-B7B5D1075E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8">
            <a:extLst>
              <a:ext uri="{FF2B5EF4-FFF2-40B4-BE49-F238E27FC236}">
                <a16:creationId xmlns:a16="http://schemas.microsoft.com/office/drawing/2014/main" id="{5CDBE3C2-0006-7B87-DEE9-4AE00F3387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3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9">
            <a:extLst>
              <a:ext uri="{FF2B5EF4-FFF2-40B4-BE49-F238E27FC236}">
                <a16:creationId xmlns:a16="http://schemas.microsoft.com/office/drawing/2014/main" id="{C417F936-AFDB-6D93-2E3D-5652CC85C0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7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1">
            <a:extLst>
              <a:ext uri="{FF2B5EF4-FFF2-40B4-BE49-F238E27FC236}">
                <a16:creationId xmlns:a16="http://schemas.microsoft.com/office/drawing/2014/main" id="{68E79372-1691-207B-563D-626D987DA9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2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3">
            <a:extLst>
              <a:ext uri="{FF2B5EF4-FFF2-40B4-BE49-F238E27FC236}">
                <a16:creationId xmlns:a16="http://schemas.microsoft.com/office/drawing/2014/main" id="{900F9AE3-E506-2662-78F0-EE49CD3039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5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4">
            <a:extLst>
              <a:ext uri="{FF2B5EF4-FFF2-40B4-BE49-F238E27FC236}">
                <a16:creationId xmlns:a16="http://schemas.microsoft.com/office/drawing/2014/main" id="{01503165-0BD0-3040-F9AE-3F7110DEF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3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5">
            <a:extLst>
              <a:ext uri="{FF2B5EF4-FFF2-40B4-BE49-F238E27FC236}">
                <a16:creationId xmlns:a16="http://schemas.microsoft.com/office/drawing/2014/main" id="{73519F5A-EBD3-8B39-E686-2BF8B124C1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6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6">
            <a:extLst>
              <a:ext uri="{FF2B5EF4-FFF2-40B4-BE49-F238E27FC236}">
                <a16:creationId xmlns:a16="http://schemas.microsoft.com/office/drawing/2014/main" id="{8DA8D0BF-9B90-F64D-9AB4-5F2D4CAFD8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9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8">
            <a:extLst>
              <a:ext uri="{FF2B5EF4-FFF2-40B4-BE49-F238E27FC236}">
                <a16:creationId xmlns:a16="http://schemas.microsoft.com/office/drawing/2014/main" id="{1BF6126A-AD6F-D536-4740-8431081199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7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9">
            <a:extLst>
              <a:ext uri="{FF2B5EF4-FFF2-40B4-BE49-F238E27FC236}">
                <a16:creationId xmlns:a16="http://schemas.microsoft.com/office/drawing/2014/main" id="{099D7D8C-39FF-818E-0D8D-0773E46BC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">
            <a:extLst>
              <a:ext uri="{FF2B5EF4-FFF2-40B4-BE49-F238E27FC236}">
                <a16:creationId xmlns:a16="http://schemas.microsoft.com/office/drawing/2014/main" id="{71180D0A-25FD-C55D-A844-CCE6907C4E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0">
            <a:extLst>
              <a:ext uri="{FF2B5EF4-FFF2-40B4-BE49-F238E27FC236}">
                <a16:creationId xmlns:a16="http://schemas.microsoft.com/office/drawing/2014/main" id="{CC12664F-E822-CB72-0FD0-9881ED329A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1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1">
            <a:extLst>
              <a:ext uri="{FF2B5EF4-FFF2-40B4-BE49-F238E27FC236}">
                <a16:creationId xmlns:a16="http://schemas.microsoft.com/office/drawing/2014/main" id="{99F1218D-FA7A-94AE-F657-BC9597A59B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2">
            <a:extLst>
              <a:ext uri="{FF2B5EF4-FFF2-40B4-BE49-F238E27FC236}">
                <a16:creationId xmlns:a16="http://schemas.microsoft.com/office/drawing/2014/main" id="{166CF9DD-02A5-A833-FBB4-BA45DC61A7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3">
            <a:extLst>
              <a:ext uri="{FF2B5EF4-FFF2-40B4-BE49-F238E27FC236}">
                <a16:creationId xmlns:a16="http://schemas.microsoft.com/office/drawing/2014/main" id="{86D29398-E83C-DBB1-4898-E75364C842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3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3-2">
            <a:extLst>
              <a:ext uri="{FF2B5EF4-FFF2-40B4-BE49-F238E27FC236}">
                <a16:creationId xmlns:a16="http://schemas.microsoft.com/office/drawing/2014/main" id="{0682F7FD-3669-76AD-85A5-21AC363482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49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4">
            <a:extLst>
              <a:ext uri="{FF2B5EF4-FFF2-40B4-BE49-F238E27FC236}">
                <a16:creationId xmlns:a16="http://schemas.microsoft.com/office/drawing/2014/main" id="{E0CD9F70-6D09-7FBB-00FC-AEE9E9B3AD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9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5-2">
            <a:extLst>
              <a:ext uri="{FF2B5EF4-FFF2-40B4-BE49-F238E27FC236}">
                <a16:creationId xmlns:a16="http://schemas.microsoft.com/office/drawing/2014/main" id="{2A65B794-E64F-A68F-9DB5-63453A8624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8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5">
            <a:extLst>
              <a:ext uri="{FF2B5EF4-FFF2-40B4-BE49-F238E27FC236}">
                <a16:creationId xmlns:a16="http://schemas.microsoft.com/office/drawing/2014/main" id="{AAAAA9ED-48DD-00F2-00BA-6AAFEBAA1A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42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55">
            <a:extLst>
              <a:ext uri="{FF2B5EF4-FFF2-40B4-BE49-F238E27FC236}">
                <a16:creationId xmlns:a16="http://schemas.microsoft.com/office/drawing/2014/main" id="{D44C8DCE-C9EB-747F-528A-39E8A4E556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2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5">
            <a:extLst>
              <a:ext uri="{FF2B5EF4-FFF2-40B4-BE49-F238E27FC236}">
                <a16:creationId xmlns:a16="http://schemas.microsoft.com/office/drawing/2014/main" id="{3DAD8FBD-7F45-FF4C-9EC9-7D46889291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21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">
            <a:extLst>
              <a:ext uri="{FF2B5EF4-FFF2-40B4-BE49-F238E27FC236}">
                <a16:creationId xmlns:a16="http://schemas.microsoft.com/office/drawing/2014/main" id="{B191C992-A0B9-DA14-C1D2-EE84BFF8B6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3">
            <a:extLst>
              <a:ext uri="{FF2B5EF4-FFF2-40B4-BE49-F238E27FC236}">
                <a16:creationId xmlns:a16="http://schemas.microsoft.com/office/drawing/2014/main" id="{FD4667A1-02DC-67F3-F98C-96915CC047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6">
            <a:extLst>
              <a:ext uri="{FF2B5EF4-FFF2-40B4-BE49-F238E27FC236}">
                <a16:creationId xmlns:a16="http://schemas.microsoft.com/office/drawing/2014/main" id="{ABC93162-CAA7-641F-1515-42FDA0386A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6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4">
            <a:extLst>
              <a:ext uri="{FF2B5EF4-FFF2-40B4-BE49-F238E27FC236}">
                <a16:creationId xmlns:a16="http://schemas.microsoft.com/office/drawing/2014/main" id="{381C178F-872C-8CA6-5F5A-2C7F4AB8A6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5">
            <a:extLst>
              <a:ext uri="{FF2B5EF4-FFF2-40B4-BE49-F238E27FC236}">
                <a16:creationId xmlns:a16="http://schemas.microsoft.com/office/drawing/2014/main" id="{EA72CE52-2496-31A8-0D09-9619218E6A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0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7">
            <a:extLst>
              <a:ext uri="{FF2B5EF4-FFF2-40B4-BE49-F238E27FC236}">
                <a16:creationId xmlns:a16="http://schemas.microsoft.com/office/drawing/2014/main" id="{CE879461-3AED-8E9E-2C1B-24C39E0E0D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Alama</vt:lpstr>
      <vt:lpstr>Arial</vt:lpstr>
      <vt:lpstr>Arial</vt:lpstr>
      <vt:lpstr>Calibri</vt:lpstr>
      <vt:lpstr>Calibri Light</vt:lpstr>
      <vt:lpstr>Office Theme</vt:lpstr>
      <vt:lpstr>بسم الله الرحمن الرحيم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الرحيم</dc:title>
  <dc:creator>sofiane alloui</dc:creator>
  <cp:lastModifiedBy>sofiane alloui</cp:lastModifiedBy>
  <cp:revision>1</cp:revision>
  <dcterms:created xsi:type="dcterms:W3CDTF">2022-06-12T07:55:44Z</dcterms:created>
  <dcterms:modified xsi:type="dcterms:W3CDTF">2022-06-12T07:56:16Z</dcterms:modified>
</cp:coreProperties>
</file>